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C81BE-DA71-4518-A501-784684E594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F2C703-D4B1-4F19-93BC-6BC7E4D4A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D5590-9244-4052-AF66-441DFC032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85D7E-C716-42BA-9598-4353ADE4E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39977-3EC9-4C06-BD67-BC23B993D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542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55DD7-8011-41C8-9C4F-1C8978617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4455AE-CBF2-4756-9E16-A97D8C8A0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0DB66-D657-46A6-B85A-09D61CE4B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1F496-0E3A-4079-A4D8-17F5D74FD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ECF62-0E98-447B-935D-5E2FFFC9B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441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BA4E0C-6F57-4BAD-B543-F3C9388440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8AA521-1757-4B9E-91C9-C32D03CC26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87581-3D35-4D77-BB70-2060D6B90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01A46-8B5D-402A-8B28-0AA7C221F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70B4E-DC4E-4A01-94B3-EFFFD5C8D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557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24FE0-50DA-45B5-97B2-0E719D097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AF931-9F95-45E1-9832-572D9DBE1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C4C9C-C0D0-4755-A819-5EAC0146F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8BAC3-337F-464B-B876-21160F3CF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6CE1E7-BC88-4C48-BB09-9E13F98B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19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30641-E6E7-4A5B-8A80-FC5DAA3AB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D000CE-B35B-456D-82D5-E8D0B1DF4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74588-CC2F-4623-B9E3-26C7ACE5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DA436-BC98-4C90-B7F8-D764CC98A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2094C1-DC2E-4A91-9797-EB7CEB485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742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85054-4A1B-4E8F-9D58-E95703BD5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66859-2DF6-47EB-A7AC-667712E6E5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C4199-7863-4DA4-98D0-BF385431A3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267ED4-32D1-4C15-ADFF-84F2F1322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FF931-CCD2-4414-8746-2301C7578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D442B-2144-4A1B-A6A6-74D636DD3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006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84EC0-7CFB-4243-8DD4-7E70D7E0A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B85C3B-E51A-4DE1-BBD5-797E2FE2F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8BE5F-591C-4B6A-B7C6-5F96A171EE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743918-44BA-4075-B744-2CE9A2E6ED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628EA3-E984-42FA-B99E-675C95A7A1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B93AD5-8574-4C10-BB3D-C5A6782D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EED54-8EC3-47BC-B5B7-974085659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2122EC-1911-49F0-BEEB-0843B8C22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160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115E2-45FD-4D05-8B89-4DA5A7E3C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594485-67DA-4442-9C2A-CC1EB16A2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712B4C-5B27-46FB-9519-F96EB48BB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9B0C64-A2B3-483D-8BCE-482408866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476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25F421-5F7A-4504-B216-E1BCB8401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0A80E1-3039-43AF-B2F1-5FE1CB10B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070804-213A-49DC-AFC5-FE8D22914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903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2AFC8-EFB6-4473-ADA4-CFF2D8FAD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8020B-915F-4F0B-AE29-506A9CA34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F552E8-AAED-4E46-9B08-2FE28B527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3EA1D4-AA14-4BDD-B758-264E1C5B9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21272-3764-4156-B709-8B39C8E1B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B01980-900C-4844-B45B-8170E78B7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779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8BEFF-2F98-452C-8A30-D2158C86C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0822D8-31D8-44C3-B08E-B5C49404AC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74761-2BF2-4234-95B1-93FFFD23A3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3ADCF-5F9B-4BF4-A15A-4B1BD4572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1A197E-47C1-4D96-8CC5-40F63129B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AF7796-0F53-460A-82FA-578548D1A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28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689024-5727-4D2B-8F10-65FAC108C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A74A8-D8DD-41FF-A784-6C697A675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F29D3-42F4-4670-9838-988C9BBB82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68ACCE-15B7-4F78-8FA1-36A744433AD4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8DDB5-A8A6-4385-8C64-C6214FF096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0CEBD-757F-4485-AA2B-C7642A1709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8F868-528A-425F-A813-7BF08D3A6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16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D56E8B-7B40-4A3B-B834-CE10ECD6AFDB}"/>
              </a:ext>
            </a:extLst>
          </p:cNvPr>
          <p:cNvSpPr/>
          <p:nvPr/>
        </p:nvSpPr>
        <p:spPr>
          <a:xfrm>
            <a:off x="90972" y="75289"/>
            <a:ext cx="1155441" cy="3048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File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2BF8E4-BC56-43E2-8ED7-575653D9C763}"/>
              </a:ext>
            </a:extLst>
          </p:cNvPr>
          <p:cNvSpPr/>
          <p:nvPr/>
        </p:nvSpPr>
        <p:spPr>
          <a:xfrm>
            <a:off x="1325724" y="75289"/>
            <a:ext cx="1155441" cy="3048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Edit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79592A-31FD-41C4-B48E-2B05900A018A}"/>
              </a:ext>
            </a:extLst>
          </p:cNvPr>
          <p:cNvSpPr/>
          <p:nvPr/>
        </p:nvSpPr>
        <p:spPr>
          <a:xfrm>
            <a:off x="2544924" y="75289"/>
            <a:ext cx="1155441" cy="3048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View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FE2620D-DB5A-4438-B870-C40CFD32EC6C}"/>
              </a:ext>
            </a:extLst>
          </p:cNvPr>
          <p:cNvSpPr/>
          <p:nvPr/>
        </p:nvSpPr>
        <p:spPr>
          <a:xfrm>
            <a:off x="3776566" y="79954"/>
            <a:ext cx="1155441" cy="3048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Inspect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Earth">
                <a:extLst>
                  <a:ext uri="{FF2B5EF4-FFF2-40B4-BE49-F238E27FC236}">
                    <a16:creationId xmlns:a16="http://schemas.microsoft.com/office/drawing/2014/main" id="{2F8B1427-4EB6-414D-8EBE-52137FB64B2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41041627"/>
                  </p:ext>
                </p:extLst>
              </p:nvPr>
            </p:nvGraphicFramePr>
            <p:xfrm>
              <a:off x="5810606" y="2988907"/>
              <a:ext cx="570788" cy="5743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70788" cy="574366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8798819" ay="2337144" az="9451228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181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Earth">
                <a:extLst>
                  <a:ext uri="{FF2B5EF4-FFF2-40B4-BE49-F238E27FC236}">
                    <a16:creationId xmlns:a16="http://schemas.microsoft.com/office/drawing/2014/main" id="{2F8B1427-4EB6-414D-8EBE-52137FB64B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10606" y="2988907"/>
                <a:ext cx="570788" cy="5743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The Moon">
                <a:extLst>
                  <a:ext uri="{FF2B5EF4-FFF2-40B4-BE49-F238E27FC236}">
                    <a16:creationId xmlns:a16="http://schemas.microsoft.com/office/drawing/2014/main" id="{89BA828F-59D1-4EB3-892F-66E5266283E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81492313"/>
                  </p:ext>
                </p:extLst>
              </p:nvPr>
            </p:nvGraphicFramePr>
            <p:xfrm>
              <a:off x="11049000" y="2743201"/>
              <a:ext cx="228601" cy="22860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28601" cy="228600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0000" d="1000000"/>
                    <am3d:preTrans dx="-3" dy="0" dz="-3"/>
                    <am3d:scale>
                      <am3d:sx n="1000000" d="1000000"/>
                      <am3d:sy n="1000000" d="1000000"/>
                      <am3d:sz n="1000000" d="1000000"/>
                    </am3d:scale>
                    <am3d:rot ax="-1308265" ay="3839249" az="-118652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510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The Moon">
                <a:extLst>
                  <a:ext uri="{FF2B5EF4-FFF2-40B4-BE49-F238E27FC236}">
                    <a16:creationId xmlns:a16="http://schemas.microsoft.com/office/drawing/2014/main" id="{89BA828F-59D1-4EB3-892F-66E5266283E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049000" y="2743201"/>
                <a:ext cx="228601" cy="22860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40F132CC-23F9-43ED-852E-695CF599FBB1}"/>
              </a:ext>
            </a:extLst>
          </p:cNvPr>
          <p:cNvSpPr/>
          <p:nvPr/>
        </p:nvSpPr>
        <p:spPr>
          <a:xfrm>
            <a:off x="10100388" y="115789"/>
            <a:ext cx="845199" cy="22860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100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A6D011-534E-401A-B2D2-C1523EA2773B}"/>
              </a:ext>
            </a:extLst>
          </p:cNvPr>
          <p:cNvSpPr txBox="1"/>
          <p:nvPr/>
        </p:nvSpPr>
        <p:spPr>
          <a:xfrm>
            <a:off x="9414588" y="76200"/>
            <a:ext cx="68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Speed</a:t>
            </a:r>
            <a:r>
              <a:rPr lang="en-US" sz="1400" dirty="0"/>
              <a:t>: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0B8C239-375D-414F-88B4-B3EBA6A5BCC7}"/>
              </a:ext>
            </a:extLst>
          </p:cNvPr>
          <p:cNvSpPr/>
          <p:nvPr/>
        </p:nvSpPr>
        <p:spPr>
          <a:xfrm>
            <a:off x="11021788" y="115789"/>
            <a:ext cx="1059800" cy="22860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Play/Pause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AC7655A-F48E-4F91-94B9-73EA42DF881B}"/>
              </a:ext>
            </a:extLst>
          </p:cNvPr>
          <p:cNvSpPr/>
          <p:nvPr/>
        </p:nvSpPr>
        <p:spPr>
          <a:xfrm>
            <a:off x="922176" y="6055701"/>
            <a:ext cx="76200" cy="76200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7499982-B42E-4201-A2CB-A4E1A364E6F4}"/>
              </a:ext>
            </a:extLst>
          </p:cNvPr>
          <p:cNvSpPr/>
          <p:nvPr/>
        </p:nvSpPr>
        <p:spPr>
          <a:xfrm>
            <a:off x="1760376" y="5903301"/>
            <a:ext cx="76200" cy="76200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ED2E690-D735-4BF8-BFBC-80E20A93CFB2}"/>
              </a:ext>
            </a:extLst>
          </p:cNvPr>
          <p:cNvSpPr/>
          <p:nvPr/>
        </p:nvSpPr>
        <p:spPr>
          <a:xfrm>
            <a:off x="160176" y="5598501"/>
            <a:ext cx="1676400" cy="1066800"/>
          </a:xfrm>
          <a:prstGeom prst="ellipse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4F68618-28A9-42BC-AC5D-D87D9E889D21}"/>
              </a:ext>
            </a:extLst>
          </p:cNvPr>
          <p:cNvSpPr txBox="1"/>
          <p:nvPr/>
        </p:nvSpPr>
        <p:spPr>
          <a:xfrm>
            <a:off x="2161593" y="6474023"/>
            <a:ext cx="9906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Stats and info about things you hover over down here</a:t>
            </a:r>
            <a:endParaRPr lang="en-US" sz="1600" dirty="0">
              <a:solidFill>
                <a:srgbClr val="92D05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64E8A33-2913-49E7-A0F8-8E4FF4775BEC}"/>
              </a:ext>
            </a:extLst>
          </p:cNvPr>
          <p:cNvSpPr/>
          <p:nvPr/>
        </p:nvSpPr>
        <p:spPr>
          <a:xfrm>
            <a:off x="90972" y="491923"/>
            <a:ext cx="1171908" cy="234176"/>
          </a:xfrm>
          <a:prstGeom prst="rect">
            <a:avLst/>
          </a:prstGeom>
          <a:solidFill>
            <a:schemeClr val="tx1"/>
          </a:solidFill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</a:rPr>
              <a:t>Earth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26CAB5B-13CE-4848-9ECD-B52CCF89D147}"/>
              </a:ext>
            </a:extLst>
          </p:cNvPr>
          <p:cNvSpPr/>
          <p:nvPr/>
        </p:nvSpPr>
        <p:spPr>
          <a:xfrm>
            <a:off x="243374" y="773167"/>
            <a:ext cx="1019506" cy="234176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1"/>
                </a:solidFill>
              </a:rPr>
              <a:t>Luna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8894A8A-0D40-4480-9A62-EEE142DC2DDB}"/>
              </a:ext>
            </a:extLst>
          </p:cNvPr>
          <p:cNvCxnSpPr/>
          <p:nvPr/>
        </p:nvCxnSpPr>
        <p:spPr>
          <a:xfrm flipH="1" flipV="1">
            <a:off x="1447800" y="914400"/>
            <a:ext cx="388776" cy="533400"/>
          </a:xfrm>
          <a:prstGeom prst="straightConnector1">
            <a:avLst/>
          </a:prstGeom>
          <a:ln w="571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A4817B4C-D88C-4875-B6A6-06491137F3D4}"/>
              </a:ext>
            </a:extLst>
          </p:cNvPr>
          <p:cNvSpPr txBox="1"/>
          <p:nvPr/>
        </p:nvSpPr>
        <p:spPr>
          <a:xfrm>
            <a:off x="1246413" y="1460269"/>
            <a:ext cx="1752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Clicking on one of these will center it on the screen and track it as it moves </a:t>
            </a:r>
            <a:endParaRPr lang="en-US" sz="1600" dirty="0">
              <a:solidFill>
                <a:srgbClr val="92D050"/>
              </a:solidFill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AA89641-37AC-4648-BCF3-421012C71B05}"/>
              </a:ext>
            </a:extLst>
          </p:cNvPr>
          <p:cNvCxnSpPr>
            <a:cxnSpLocks/>
          </p:cNvCxnSpPr>
          <p:nvPr/>
        </p:nvCxnSpPr>
        <p:spPr>
          <a:xfrm>
            <a:off x="10156162" y="4599013"/>
            <a:ext cx="601824" cy="1048494"/>
          </a:xfrm>
          <a:prstGeom prst="straightConnector1">
            <a:avLst/>
          </a:prstGeom>
          <a:ln w="57150" cap="flat" cmpd="sng" algn="ctr">
            <a:solidFill>
              <a:schemeClr val="accent6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742E2870-BF29-4152-81C3-237D0330B73F}"/>
              </a:ext>
            </a:extLst>
          </p:cNvPr>
          <p:cNvSpPr txBox="1"/>
          <p:nvPr/>
        </p:nvSpPr>
        <p:spPr>
          <a:xfrm>
            <a:off x="9146164" y="3860349"/>
            <a:ext cx="21300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Dialogs and stuff pop up here from clicking menu options</a:t>
            </a:r>
            <a:endParaRPr lang="en-US" sz="1600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010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49</Words>
  <Application>Microsoft Office PowerPoint</Application>
  <PresentationFormat>Widescreen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Robinson</dc:creator>
  <cp:lastModifiedBy>Matthew Robinson</cp:lastModifiedBy>
  <cp:revision>52</cp:revision>
  <dcterms:created xsi:type="dcterms:W3CDTF">2020-03-03T14:13:16Z</dcterms:created>
  <dcterms:modified xsi:type="dcterms:W3CDTF">2020-03-03T15:06:41Z</dcterms:modified>
</cp:coreProperties>
</file>

<file path=docProps/thumbnail.jpeg>
</file>